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125" d="100"/>
          <a:sy n="125" d="100"/>
        </p:scale>
        <p:origin x="870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6562F-D8FD-4DB4-BBD8-32367C4666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F37AF0-D273-4153-BC93-6D2F2A1CA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293CC-7779-41F2-A8D1-008985D79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1874A-822C-4F3F-9F38-BAB570AD4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99B58-DEAD-4931-A027-F0B62EB7C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13076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CE68F-D8D5-4854-94E9-B423F0B63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9E108-7156-4DB6-8EB0-4D9F02B4D8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6D608-6283-4C29-918F-5A1FBF93D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27684-C828-4217-8987-0F992FE68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25E23-5BBB-43F1-A304-38F7EEC5B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7012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45C3CB-4D04-4B35-B237-01447EFE9E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B4922F-5471-44EE-BB84-FAE8199248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7EB40-E2F3-43AD-8676-9E7EB68FE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C0991-2D8D-466A-81AF-0F8958C07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EBED-D4D2-4CEB-83DC-3079B54EB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8392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6FF8E-3B65-43EA-A54A-C189A5AE6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044BC-B73E-4D90-BFB0-36399A2D5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FF8A5-24A0-43E3-8DF6-C58853AFD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403D6-93CA-44F0-BB65-C7D23D1A3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FFCED-48D1-431A-9F9F-E3D2C11E2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988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C07ED-4BA5-4322-AB6E-0AC7095F2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971CA-B004-46AA-AF2A-C290C57D5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66791-B80D-416A-8426-F84A5E817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0DA9A-6786-43F9-A3CD-34466E98B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5EC08-1F52-4CFA-B518-E16B2C83E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6502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E3AB7-664C-4FE0-81EA-862D3E7A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D69FD-F005-42A6-B7F8-F3E72E3A3D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EA520-C34C-41A3-AE36-99698BA444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A8034B-73A1-4949-ACE6-C27DBF2FC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FE3CE0-4E9B-4D8B-BC75-70109F6EC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253E64-6278-44D6-9C7E-318F69AC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1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DCF26-6244-4FBC-808D-60314C2C5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7FC91-B905-4704-A820-B5C8F5E31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0DB05-7289-4C8C-96B9-6802306DB4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2D2082-D1D2-4870-8075-9557F7846F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FD525C-24DE-4F9A-8FE1-7B831B845B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36D40-A0BB-4309-8192-C220108A4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E33144-495D-4B94-9BA5-E8FE0DC4B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3F001B-C21C-4D9E-9850-421345AC5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2477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87F8A-FD80-4F33-B066-CD186AF07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3120D1-7229-45CB-B086-04908E260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285C38-2396-4E25-AD68-ED77150F3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3901DD-24BC-4193-8A90-EB0640B18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7025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E16CB7-4F9D-46B3-8C93-F272C1DDD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A5CE2D-1B28-449D-8B99-26300C672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28A28-3C98-4584-BFC7-1FF8D4957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5445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9D690-34E9-4BE5-AE47-DBFA95BF2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2FCAA-C4C5-46BC-B69D-213B38701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7B102-3528-460A-99FE-50023DB654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72B3CF-A08C-4C1B-966C-76756E56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BC4A89-F1CB-4A9B-B214-997286543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CF818E-1C40-4873-935D-C7BDC376C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7664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E6211-FE8F-41B9-8F6E-81CDEEABA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3D8775-C55E-43AB-9BC0-402A834A0D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04C749-796D-42B7-98C3-E20E005F9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615D5-3BE0-4908-9DF6-3F8E04650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77FD2-E6B7-49D7-ACBF-8985D217A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D4AA5F-12FE-4603-9B73-400017289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802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02CB9C-7A5E-4FCB-9EED-7C8F86896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3C8EC-B5F0-42A6-8889-1AD40544F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1DBB8-C5E2-442A-B9FA-4D00F140E6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69A4B-56FE-4F65-9A5C-EB954A7611BB}" type="datetimeFigureOut">
              <a:rPr lang="en-CA" smtClean="0"/>
              <a:t>2024-05-09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97EEE-1D9D-46AE-B5CC-EC0D5EF4B0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BB358-5CDF-49E2-B063-E5617342FA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D781E-4B7C-4F38-9E82-8645DCE95E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1337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FDD884-73B2-4700-8A1F-20992AEA3F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9102"/>
            <a:ext cx="12192000" cy="44798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56A59E-6061-4FB9-95CF-789ABFD795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656" t="17172" r="57782" b="67690"/>
          <a:stretch/>
        </p:blipFill>
        <p:spPr>
          <a:xfrm>
            <a:off x="2367878" y="1478642"/>
            <a:ext cx="1368267" cy="1668288"/>
          </a:xfrm>
          <a:prstGeom prst="rect">
            <a:avLst/>
          </a:prstGeom>
          <a:ln w="25400">
            <a:solidFill>
              <a:srgbClr val="FF0000"/>
            </a:solidFill>
          </a:ln>
          <a:effectLst>
            <a:outerShdw blurRad="63500" dist="508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C6F61E-7C6F-47EA-B2F1-861AF950AD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75" t="68625" r="87062" b="16237"/>
          <a:stretch/>
        </p:blipFill>
        <p:spPr>
          <a:xfrm>
            <a:off x="2367579" y="4040000"/>
            <a:ext cx="1368566" cy="1668288"/>
          </a:xfrm>
          <a:prstGeom prst="rect">
            <a:avLst/>
          </a:prstGeom>
          <a:ln w="25400">
            <a:solidFill>
              <a:srgbClr val="FF0000"/>
            </a:solidFill>
          </a:ln>
          <a:effectLst>
            <a:outerShdw blurRad="63500" dist="508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E739099-86D5-411E-A66F-3AE4096E97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7645" t="16962" r="7793" b="67901"/>
          <a:stretch/>
        </p:blipFill>
        <p:spPr>
          <a:xfrm>
            <a:off x="8455854" y="1478642"/>
            <a:ext cx="1368268" cy="1668288"/>
          </a:xfrm>
          <a:prstGeom prst="rect">
            <a:avLst/>
          </a:prstGeom>
          <a:ln w="25400">
            <a:solidFill>
              <a:srgbClr val="FF0000"/>
            </a:solidFill>
          </a:ln>
          <a:effectLst>
            <a:outerShdw blurRad="63500" dist="508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DA3B804-53E5-4313-9E66-EB76B12995A8}"/>
              </a:ext>
            </a:extLst>
          </p:cNvPr>
          <p:cNvCxnSpPr>
            <a:cxnSpLocks/>
            <a:stCxn id="20" idx="3"/>
            <a:endCxn id="7" idx="1"/>
          </p:cNvCxnSpPr>
          <p:nvPr/>
        </p:nvCxnSpPr>
        <p:spPr>
          <a:xfrm>
            <a:off x="1590261" y="4759325"/>
            <a:ext cx="777318" cy="114819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3E15520A-5409-430C-9C15-5955ED606B1B}"/>
              </a:ext>
            </a:extLst>
          </p:cNvPr>
          <p:cNvSpPr/>
          <p:nvPr/>
        </p:nvSpPr>
        <p:spPr>
          <a:xfrm>
            <a:off x="1020417" y="4419600"/>
            <a:ext cx="569844" cy="6794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9D1365-B91E-4C9D-B884-5C535AB1DD1B}"/>
              </a:ext>
            </a:extLst>
          </p:cNvPr>
          <p:cNvSpPr/>
          <p:nvPr/>
        </p:nvSpPr>
        <p:spPr>
          <a:xfrm>
            <a:off x="4578627" y="2135118"/>
            <a:ext cx="569844" cy="6794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134A5C9-12FA-4906-B6F9-C14D2B1823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424" t="67406" r="37014" b="17456"/>
          <a:stretch/>
        </p:blipFill>
        <p:spPr>
          <a:xfrm>
            <a:off x="8455854" y="4040000"/>
            <a:ext cx="1368268" cy="1668288"/>
          </a:xfrm>
          <a:prstGeom prst="rect">
            <a:avLst/>
          </a:prstGeom>
          <a:ln w="25400">
            <a:solidFill>
              <a:srgbClr val="FF0000"/>
            </a:solidFill>
          </a:ln>
          <a:effectLst>
            <a:outerShdw blurRad="63500" dist="508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68B068B-445A-4328-B933-0F9A4C2A4167}"/>
              </a:ext>
            </a:extLst>
          </p:cNvPr>
          <p:cNvSpPr/>
          <p:nvPr/>
        </p:nvSpPr>
        <p:spPr>
          <a:xfrm>
            <a:off x="7116417" y="4351020"/>
            <a:ext cx="569844" cy="6794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BB43B9E-BF5E-48E9-A111-7BF90EAE5813}"/>
              </a:ext>
            </a:extLst>
          </p:cNvPr>
          <p:cNvSpPr/>
          <p:nvPr/>
        </p:nvSpPr>
        <p:spPr>
          <a:xfrm>
            <a:off x="10667337" y="2125980"/>
            <a:ext cx="569844" cy="6794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47083A3-D59B-4C2B-B0DE-91309D14EF47}"/>
              </a:ext>
            </a:extLst>
          </p:cNvPr>
          <p:cNvCxnSpPr>
            <a:cxnSpLocks/>
            <a:stCxn id="6" idx="3"/>
            <a:endCxn id="31" idx="1"/>
          </p:cNvCxnSpPr>
          <p:nvPr/>
        </p:nvCxnSpPr>
        <p:spPr>
          <a:xfrm>
            <a:off x="3736145" y="2312786"/>
            <a:ext cx="842482" cy="16205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9687350-DA27-4960-9E52-F90F30FBF352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9824122" y="2312786"/>
            <a:ext cx="843215" cy="11822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03ED31D-7909-4594-A454-3A6F94D243F6}"/>
              </a:ext>
            </a:extLst>
          </p:cNvPr>
          <p:cNvCxnSpPr>
            <a:cxnSpLocks/>
            <a:stCxn id="33" idx="3"/>
            <a:endCxn id="32" idx="1"/>
          </p:cNvCxnSpPr>
          <p:nvPr/>
        </p:nvCxnSpPr>
        <p:spPr>
          <a:xfrm>
            <a:off x="7686261" y="4690745"/>
            <a:ext cx="769593" cy="183399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516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Andrews, Sheldon</dc:creator>
  <cp:lastModifiedBy>Andrews, Sheldon</cp:lastModifiedBy>
  <cp:revision>6</cp:revision>
  <dcterms:created xsi:type="dcterms:W3CDTF">2024-05-10T01:48:06Z</dcterms:created>
  <dcterms:modified xsi:type="dcterms:W3CDTF">2024-05-10T02:05:16Z</dcterms:modified>
</cp:coreProperties>
</file>

<file path=docProps/thumbnail.jpeg>
</file>